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9" r:id="rId2"/>
    <p:sldId id="293" r:id="rId3"/>
    <p:sldId id="274" r:id="rId4"/>
    <p:sldId id="257" r:id="rId5"/>
    <p:sldId id="256" r:id="rId6"/>
    <p:sldId id="258" r:id="rId7"/>
    <p:sldId id="260" r:id="rId8"/>
    <p:sldId id="275" r:id="rId9"/>
    <p:sldId id="261" r:id="rId10"/>
    <p:sldId id="273" r:id="rId11"/>
    <p:sldId id="262" r:id="rId12"/>
    <p:sldId id="263" r:id="rId13"/>
    <p:sldId id="272" r:id="rId14"/>
    <p:sldId id="264" r:id="rId15"/>
    <p:sldId id="276" r:id="rId16"/>
    <p:sldId id="280" r:id="rId17"/>
    <p:sldId id="279" r:id="rId18"/>
    <p:sldId id="265" r:id="rId19"/>
    <p:sldId id="267" r:id="rId20"/>
    <p:sldId id="266" r:id="rId21"/>
    <p:sldId id="268" r:id="rId22"/>
    <p:sldId id="269" r:id="rId23"/>
    <p:sldId id="270" r:id="rId24"/>
    <p:sldId id="271" r:id="rId25"/>
    <p:sldId id="277" r:id="rId26"/>
    <p:sldId id="278" r:id="rId27"/>
    <p:sldId id="292" r:id="rId28"/>
    <p:sldId id="296" r:id="rId29"/>
    <p:sldId id="297" r:id="rId30"/>
    <p:sldId id="282" r:id="rId31"/>
    <p:sldId id="281" r:id="rId32"/>
    <p:sldId id="284" r:id="rId33"/>
    <p:sldId id="283" r:id="rId34"/>
    <p:sldId id="285" r:id="rId35"/>
    <p:sldId id="287" r:id="rId36"/>
    <p:sldId id="286" r:id="rId37"/>
    <p:sldId id="288" r:id="rId38"/>
    <p:sldId id="289" r:id="rId39"/>
    <p:sldId id="290" r:id="rId40"/>
    <p:sldId id="291" r:id="rId41"/>
    <p:sldId id="294" r:id="rId42"/>
    <p:sldId id="29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748-2A1D-4FA5-9867-F9C6A84C59E2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7351-BF66-4966-B06A-1E09334CDA9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0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6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58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9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14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1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13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54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63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435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6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45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5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59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5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31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6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15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49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4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0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6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90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3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81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330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3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0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9349-99A7-4F5A-A971-A07C0676D3C4}" type="datetimeFigureOut">
              <a:rPr lang="nl-BE" smtClean="0"/>
              <a:t>15/11/2017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186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redcrackle.com/blog/how-to-create-drupal-8-view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cs/8/creating-custom-modul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josephbcasey.github.io/d8-interconnections-demo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rup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8" y="1906621"/>
            <a:ext cx="8655028" cy="30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Thema installeren</a:t>
            </a:r>
          </a:p>
        </p:txBody>
      </p:sp>
    </p:spTree>
    <p:extLst>
      <p:ext uri="{BB962C8B-B14F-4D97-AF65-F5344CB8AC3E}">
        <p14:creationId xmlns:p14="http://schemas.microsoft.com/office/powerpoint/2010/main" val="22589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2"/>
            <a:ext cx="7989652" cy="449417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63282" y="4966347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https://www.drupal.org/project/drupal8_zymphonies_theme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659224" y="5440433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Uitpakken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plakken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/</a:t>
            </a:r>
            <a:r>
              <a:rPr lang="nl-BE" dirty="0" err="1"/>
              <a:t>themes</a:t>
            </a:r>
            <a:r>
              <a:rPr lang="nl-BE" dirty="0"/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7604449" y="5440433"/>
            <a:ext cx="37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Workaround</a:t>
            </a:r>
            <a:r>
              <a:rPr lang="nl-BE" dirty="0"/>
              <a:t> =&gt; FTP access nodig </a:t>
            </a:r>
            <a:r>
              <a:rPr lang="nl-BE" dirty="0">
                <a:sym typeface="Wingdings" panose="05000000000000000000" pitchFamily="2" charset="2"/>
              </a:rPr>
              <a:t>;)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691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481077" cy="420810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117633" y="1026367"/>
            <a:ext cx="294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Toevoegen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Titel/Body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Provide</a:t>
            </a:r>
            <a:r>
              <a:rPr lang="nl-BE" dirty="0"/>
              <a:t> menu link”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Path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Save + </a:t>
            </a:r>
            <a:r>
              <a:rPr lang="nl-BE" dirty="0" err="1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671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2404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795736" y="5520545"/>
            <a:ext cx="48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Clear</a:t>
            </a:r>
            <a:r>
              <a:rPr lang="nl-BE" dirty="0"/>
              <a:t> cache:</a:t>
            </a:r>
          </a:p>
          <a:p>
            <a:r>
              <a:rPr lang="nl-BE" dirty="0" err="1"/>
              <a:t>Configuration</a:t>
            </a:r>
            <a:r>
              <a:rPr lang="nl-BE" dirty="0"/>
              <a:t> &gt; Performance &gt; </a:t>
            </a:r>
            <a:r>
              <a:rPr lang="nl-BE" dirty="0" err="1"/>
              <a:t>Clear</a:t>
            </a:r>
            <a:r>
              <a:rPr lang="nl-BE" dirty="0"/>
              <a:t> Cache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EA4C6F-09E5-4F5E-9818-1B564A85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589" cy="4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10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2A5D-311B-465D-9512-0E38515C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About</a:t>
            </a:r>
            <a:r>
              <a:rPr lang="nl-BE" dirty="0"/>
              <a:t> page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926EBF-3FD4-40AE-8C5B-D2DA0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37802"/>
            <a:ext cx="9458130" cy="5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55387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27785" y="5511214"/>
            <a:ext cx="48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downloaden + uitpakken in :</a:t>
            </a:r>
          </a:p>
          <a:p>
            <a:r>
              <a:rPr lang="nl-BE" dirty="0"/>
              <a:t>/modules/</a:t>
            </a:r>
          </a:p>
          <a:p>
            <a:r>
              <a:rPr lang="nl-BE" dirty="0"/>
              <a:t>Houd de CORE en de extra modules gescheiden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9FC24-6BD9-4B32-B0DB-7E37480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09518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A073B3-FEC2-4E03-BB79-5A81C66F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1837" cy="34103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A87970-7BB4-486E-ADB0-08A97B3E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0"/>
            <a:ext cx="5143615" cy="341033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C27021-5361-4A54-8CD6-C5C744C3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0339"/>
            <a:ext cx="5131837" cy="3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94600-EFC4-4FE9-BCB2-8826529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drupal learning curve">
            <a:extLst>
              <a:ext uri="{FF2B5EF4-FFF2-40B4-BE49-F238E27FC236}">
                <a16:creationId xmlns:a16="http://schemas.microsoft.com/office/drawing/2014/main" id="{E2BD5A64-615C-4A76-B525-63E4E2D11A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70" y="365125"/>
            <a:ext cx="6933259" cy="59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87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75858" y="5539206"/>
            <a:ext cx="4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aanvinken + </a:t>
            </a:r>
            <a:r>
              <a:rPr lang="nl-BE" dirty="0" err="1"/>
              <a:t>install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D4E2EC-38A4-44D9-9B40-3DBF530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73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2626-715B-4F52-B316-3C15FA57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7E2633-1CA8-4A16-82B3-B8BF62F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0"/>
            <a:ext cx="10347649" cy="5820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A7F0CFF-173D-4C12-8A1A-338D5AF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65" y="6252288"/>
            <a:ext cx="6343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79145E-8A61-42E6-B2F2-C8C25225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803C92-3AE5-4EAA-9F22-EC2D6444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8601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F785B7-B482-4968-B452-369D76DD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3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2F0AD85-AC8B-426A-9E2B-45AB7F4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E378A55-B8AB-4F23-923F-5D4799EB3B4B}"/>
              </a:ext>
            </a:extLst>
          </p:cNvPr>
          <p:cNvSpPr txBox="1"/>
          <p:nvPr/>
        </p:nvSpPr>
        <p:spPr>
          <a:xfrm>
            <a:off x="4599992" y="3750907"/>
            <a:ext cx="52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  <a:highlight>
                  <a:srgbClr val="FFFF00"/>
                </a:highlight>
              </a:rPr>
              <a:t>Mag niet hetzelfde zijn als email </a:t>
            </a:r>
            <a:r>
              <a:rPr lang="nl-BE" dirty="0" err="1">
                <a:solidFill>
                  <a:schemeClr val="bg1"/>
                </a:solidFill>
                <a:highlight>
                  <a:srgbClr val="FFFF00"/>
                </a:highlight>
              </a:rPr>
              <a:t>contactform</a:t>
            </a:r>
            <a:endParaRPr lang="nl-BE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158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332439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9EAD8-0949-44B6-AB70-0C98881E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36E597E-985C-4A35-964F-5F30DB9B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Installatie</a:t>
            </a:r>
          </a:p>
        </p:txBody>
      </p:sp>
    </p:spTree>
    <p:extLst>
      <p:ext uri="{BB962C8B-B14F-4D97-AF65-F5344CB8AC3E}">
        <p14:creationId xmlns:p14="http://schemas.microsoft.com/office/powerpoint/2010/main" val="3471088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Nodes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975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212F23-29FA-4007-8FBA-8AB94F80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AA31A7B-E2F9-46A9-81E0-D0DFFAB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CB4CDDA-8D58-48E3-8FE3-C5DFD3D2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4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57897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views bouwen?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5379D-3887-4FB4-A4A4-E46464E5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Handige tutorial: 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http://redcrackle.com/blog/how-to-create-drupal-8-views</a:t>
            </a:r>
            <a:endParaRPr lang="nl-BE" dirty="0"/>
          </a:p>
          <a:p>
            <a:r>
              <a:rPr lang="nl-BE" dirty="0"/>
              <a:t>Meer instellingen? </a:t>
            </a:r>
            <a:r>
              <a:rPr lang="nl-BE" dirty="0" err="1"/>
              <a:t>Bvb</a:t>
            </a:r>
            <a:r>
              <a:rPr lang="nl-BE" dirty="0"/>
              <a:t> “</a:t>
            </a:r>
            <a:r>
              <a:rPr lang="nl-BE" dirty="0" err="1"/>
              <a:t>Submitted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” verbergen?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23FDBA-006F-45C0-8F42-6E42287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3282626"/>
            <a:ext cx="6024465" cy="33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4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Comments</a:t>
            </a:r>
            <a:r>
              <a:rPr lang="nl-BE" dirty="0"/>
              <a:t> uitschakelen?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C8ADCCC-27E0-481E-AE7D-E7EBEDC2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7" y="1472116"/>
            <a:ext cx="9376027" cy="52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Custom</a:t>
            </a:r>
            <a:r>
              <a:rPr lang="nl-BE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47551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B1A26-DB87-474D-A3D0-1C9BAC2C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Hello</a:t>
            </a:r>
            <a:r>
              <a:rPr lang="nl-BE" dirty="0"/>
              <a:t> World Module!...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else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88048-1E9E-4342-B567-3BB9DB93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Veel informatie online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https://www.drupal.org/docs/8/creating-custom-modules</a:t>
            </a:r>
            <a:endParaRPr lang="nl-BE" dirty="0"/>
          </a:p>
          <a:p>
            <a:r>
              <a:rPr lang="nl-BE" dirty="0"/>
              <a:t>Tutorial volgen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3399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D3277-958E-45AF-8361-B2F882BB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78940"/>
            <a:ext cx="8556172" cy="527550"/>
          </a:xfrm>
        </p:spPr>
        <p:txBody>
          <a:bodyPr>
            <a:normAutofit fontScale="90000"/>
          </a:bodyPr>
          <a:lstStyle/>
          <a:p>
            <a:r>
              <a:rPr lang="nl-BE" dirty="0"/>
              <a:t>Voorbeeld pagina! Zeer handig!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6134B89-A4A1-4339-AA60-C2F88C9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67" y="774442"/>
            <a:ext cx="10035764" cy="56451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FA96419-794D-486F-8F7F-A1855D469703}"/>
              </a:ext>
            </a:extLst>
          </p:cNvPr>
          <p:cNvSpPr txBox="1"/>
          <p:nvPr/>
        </p:nvSpPr>
        <p:spPr>
          <a:xfrm>
            <a:off x="3004457" y="6419560"/>
            <a:ext cx="64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3"/>
              </a:rPr>
              <a:t>http://josephbcasey.github.io/d8-interconnections-demo/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092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91538-7E4D-4DC1-ABCE-C9E82BA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F173F7-1D5D-42BE-A665-282A420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4A3103-FA71-4A43-A3CA-E9C21D15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4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E8FBB-A226-458A-B9AD-2C5CD5CE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6D1C4-9254-421E-8CB9-376BFD2D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A5A822-D6B9-4A91-90C9-8DDEED42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9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B637B-5484-413C-BC13-3B198499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A8DB6-636F-4919-887A-D3B551F5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gebruiker begroet op basis van het moment van de dag.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ECCA4A-FA00-4F16-A760-EB6A228D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0" y="2507601"/>
            <a:ext cx="7452049" cy="4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2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9EC5A-9A2E-4B4E-BDE7-28B91F21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76B36D-22FD-46F8-965C-6665A575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de gebruiker “</a:t>
            </a:r>
            <a:r>
              <a:rPr lang="nl-BE" dirty="0" err="1"/>
              <a:t>current</a:t>
            </a:r>
            <a:r>
              <a:rPr lang="nl-BE" dirty="0"/>
              <a:t> state of </a:t>
            </a:r>
            <a:r>
              <a:rPr lang="nl-BE" dirty="0" err="1"/>
              <a:t>employment</a:t>
            </a:r>
            <a:r>
              <a:rPr lang="nl-BE" dirty="0"/>
              <a:t>” laat instellen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8907EA-7583-4CFF-8D60-0B940689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93" y="2486251"/>
            <a:ext cx="7759959" cy="36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1CD31B-2BB6-4634-8AD5-A188943E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CBC4E72-516B-40EF-BDFE-4949CF602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tip of the iceberg">
            <a:extLst>
              <a:ext uri="{FF2B5EF4-FFF2-40B4-BE49-F238E27FC236}">
                <a16:creationId xmlns:a16="http://schemas.microsoft.com/office/drawing/2014/main" id="{42F57C0F-059E-4508-8D27-887195B2B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81" y="438538"/>
            <a:ext cx="8793837" cy="563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4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Status rapport</a:t>
            </a:r>
          </a:p>
        </p:txBody>
      </p:sp>
    </p:spTree>
    <p:extLst>
      <p:ext uri="{BB962C8B-B14F-4D97-AF65-F5344CB8AC3E}">
        <p14:creationId xmlns:p14="http://schemas.microsoft.com/office/powerpoint/2010/main" val="376413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38938" y="570100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problem</a:t>
            </a:r>
            <a:r>
              <a:rPr lang="nl-BE" dirty="0">
                <a:solidFill>
                  <a:schemeClr val="bg1"/>
                </a:solidFill>
              </a:rPr>
              <a:t> =&gt; </a:t>
            </a:r>
            <a:r>
              <a:rPr lang="nl-BE" dirty="0" err="1">
                <a:solidFill>
                  <a:schemeClr val="bg1"/>
                </a:solidFill>
              </a:rPr>
              <a:t>local</a:t>
            </a:r>
            <a:r>
              <a:rPr lang="nl-BE" dirty="0">
                <a:solidFill>
                  <a:schemeClr val="bg1"/>
                </a:solidFill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728308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</TotalTime>
  <Words>223</Words>
  <Application>Microsoft Office PowerPoint</Application>
  <PresentationFormat>Breedbeeld</PresentationFormat>
  <Paragraphs>63</Paragraphs>
  <Slides>42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PowerPoint-presentatie</vt:lpstr>
      <vt:lpstr>PowerPoint-presentatie</vt:lpstr>
      <vt:lpstr>Installatie</vt:lpstr>
      <vt:lpstr>PowerPoint-presentatie</vt:lpstr>
      <vt:lpstr>PowerPoint-presentatie</vt:lpstr>
      <vt:lpstr>PowerPoint-presentatie</vt:lpstr>
      <vt:lpstr>PowerPoint-presentatie</vt:lpstr>
      <vt:lpstr>Status rapport</vt:lpstr>
      <vt:lpstr>PowerPoint-presentatie</vt:lpstr>
      <vt:lpstr>Thema installeren</vt:lpstr>
      <vt:lpstr>PowerPoint-presentatie</vt:lpstr>
      <vt:lpstr>PowerPoint-presentatie</vt:lpstr>
      <vt:lpstr>Cache</vt:lpstr>
      <vt:lpstr>PowerPoint-presentatie</vt:lpstr>
      <vt:lpstr>Content</vt:lpstr>
      <vt:lpstr>Voorbeeld: About page</vt:lpstr>
      <vt:lpstr>Modules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Contact</vt:lpstr>
      <vt:lpstr>PowerPoint-presentatie</vt:lpstr>
      <vt:lpstr>PowerPoint-presentatie</vt:lpstr>
      <vt:lpstr>Twitter</vt:lpstr>
      <vt:lpstr>PowerPoint-presentatie</vt:lpstr>
      <vt:lpstr>Nodes</vt:lpstr>
      <vt:lpstr>PowerPoint-presentatie</vt:lpstr>
      <vt:lpstr>Views</vt:lpstr>
      <vt:lpstr>Hoe views bouwen?</vt:lpstr>
      <vt:lpstr>Comments uitschakelen?</vt:lpstr>
      <vt:lpstr>Custom module</vt:lpstr>
      <vt:lpstr>Hello World Module!...what else?</vt:lpstr>
      <vt:lpstr>Voorbeeld pagina! Zeer handig!</vt:lpstr>
      <vt:lpstr>PowerPoint-presentatie</vt:lpstr>
      <vt:lpstr>PowerPoint-presentatie</vt:lpstr>
      <vt:lpstr>Oefening</vt:lpstr>
      <vt:lpstr>Oefening 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Alessandro Aussems</dc:creator>
  <cp:lastModifiedBy>Alessandro Aussems</cp:lastModifiedBy>
  <cp:revision>32</cp:revision>
  <dcterms:created xsi:type="dcterms:W3CDTF">2017-09-26T12:52:52Z</dcterms:created>
  <dcterms:modified xsi:type="dcterms:W3CDTF">2017-11-15T16:05:35Z</dcterms:modified>
</cp:coreProperties>
</file>